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74" r:id="rId9"/>
    <p:sldId id="297" r:id="rId10"/>
    <p:sldId id="295" r:id="rId11"/>
    <p:sldId id="296" r:id="rId12"/>
    <p:sldId id="264" r:id="rId13"/>
    <p:sldId id="262" r:id="rId14"/>
    <p:sldId id="279" r:id="rId15"/>
    <p:sldId id="263" r:id="rId16"/>
    <p:sldId id="267" r:id="rId17"/>
    <p:sldId id="286" r:id="rId18"/>
    <p:sldId id="294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Lato Hairline" panose="020B0604020202020204" charset="0"/>
      <p:regular r:id="rId29"/>
      <p:bold r:id="rId30"/>
      <p:italic r:id="rId31"/>
      <p:boldItalic r:id="rId32"/>
    </p:embeddedFont>
    <p:embeddedFont>
      <p:font typeface="Lato Light" panose="020F05020202040302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394943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352838" y="3164606"/>
            <a:ext cx="443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9B8E23-8E52-3C68-F686-8BA6886CF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72" y="1008908"/>
            <a:ext cx="6450807" cy="3743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192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ree Serif"/>
              </a:rPr>
              <a:t>Chi </a:t>
            </a:r>
            <a:r>
              <a:rPr lang="en-US" sz="2000" b="1" dirty="0" err="1">
                <a:latin typeface="Bree Serif"/>
              </a:rPr>
              <a:t>Tiết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Quản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Lý</a:t>
            </a:r>
            <a:endParaRPr lang="en-US" sz="2000" b="1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C8EE94-2B88-49F7-ACD6-3D177DF4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3900"/>
            <a:ext cx="5511300" cy="485093"/>
          </a:xfrm>
        </p:spPr>
        <p:txBody>
          <a:bodyPr/>
          <a:lstStyle/>
          <a:p>
            <a:r>
              <a:rPr lang="en-US" sz="3000">
                <a:latin typeface="Bree Serif"/>
              </a:rPr>
              <a:t>Sơ đồ tóm tắt chức năng</a:t>
            </a:r>
            <a:endParaRPr lang="vi-VN" sz="3000">
              <a:latin typeface="Bree Serif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2615C07-E54B-472C-9B8D-A9D3B735E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78992"/>
            <a:ext cx="5511300" cy="428825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Admin : Gồm các chức năng Quản Lý Khuyến Mãi , Quản Lý Sản Phẩm , Quản Lý Đơn Hàng.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Xem khuyến mãi: Có thể xem được những mặt hàng nào đang được khuyến mãi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Giảm giá : Xem các mặt hàng đang được giảm giá tại shop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Tìm kiếm : Tìm kiếm các sản phẩm đang được khuyến mãi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Thêm : Thêm các mã khuyến mãi để khách hàng có một trải nghiệm tốt nhất.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Xoá : Xoá những mã khuyến mãi đã được sử dụng và hết hạng sử dụng.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Xem sản phẩm : Xem những mặt hàng có sẵn và đang được trưng bày tại 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Thêm sản phẩm : Có thể thêm các sản phẩm mới vào shop để cho các mặt hàng đươc phong phú.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Xoá sản phẩm : Xoá những sản phẩm đã ngừng sản xuất hoặc đã hết hàng.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Xem đơn hàng : Xem lại những đơn hàng mà khách hàng đã thêm vào giỏ hàng trước khi thanh toán.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>
                <a:latin typeface="Bree Serif"/>
              </a:rPr>
              <a:t>Tìm kiếm đơn hàng : Tìm kiếm một số đơn hàng khi khách làm mất hoá đơn.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92982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Bree Serif"/>
              </a:rPr>
              <a:t>Kết Quả</a:t>
            </a:r>
            <a:endParaRPr sz="3000" b="1" dirty="0">
              <a:latin typeface="Bree Serif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59EC2A-D716-951A-FE3A-031EBECD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500063"/>
            <a:ext cx="7229476" cy="28735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272810" y="161509"/>
            <a:ext cx="1050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128CB4-7BDF-C573-0BCE-AADA09E42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7" y="3289697"/>
            <a:ext cx="7229476" cy="10644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4632F58-1FE4-71CF-73D8-64867B0A3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343400"/>
            <a:ext cx="7229476" cy="800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72B39-6FFA-E666-6DA5-FCEA00E23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" y="360203"/>
            <a:ext cx="7265194" cy="36280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67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954A0E-E170-B09D-C52C-FD6ED6745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" y="3956987"/>
            <a:ext cx="7265193" cy="11865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F9E8DA-9539-792A-B3A5-B81AF64B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3" y="340967"/>
            <a:ext cx="7229477" cy="3451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3F8832-B372-403A-3FA5-186F8D20F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3" y="3792101"/>
            <a:ext cx="7229477" cy="1351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ECAE27-6806-79A3-1907-F1B78DF93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4" y="320774"/>
            <a:ext cx="7200899" cy="36691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7A2D37-C1E6-7832-2A29-10FD9A6F9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44" y="3989910"/>
            <a:ext cx="7200899" cy="1153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263BF55-C0F8-668C-F4A2-DC7AC410A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" y="250031"/>
            <a:ext cx="7279480" cy="22502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CDEA3-81BA-965A-3774-02238DF64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2500314"/>
            <a:ext cx="7279480" cy="15859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C82470-46F8-CBF0-D53A-DE528AF6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7" y="4086224"/>
            <a:ext cx="7279481" cy="10572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6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Bree Serif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Bree Serif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1235869" y="744918"/>
            <a:ext cx="4957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Những điểm đã đạt 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Giao diện thân thi</a:t>
            </a:r>
            <a:r>
              <a:rPr lang="en-US" sz="2000" dirty="0">
                <a:latin typeface="Bree Serif"/>
              </a:rPr>
              <a:t>ệ</a:t>
            </a:r>
            <a:r>
              <a:rPr lang="vi-VN" sz="2000" dirty="0">
                <a:latin typeface="Bree Serif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Tìm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kiếm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Thêm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giỏ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Thanh toán nhanh gọn.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Xây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dựng</a:t>
            </a:r>
            <a:r>
              <a:rPr lang="en-US" sz="2000" dirty="0">
                <a:latin typeface="Bree Serif"/>
              </a:rPr>
              <a:t> website.</a:t>
            </a:r>
            <a:endParaRPr lang="vi-VN" sz="2000" dirty="0">
              <a:latin typeface="Bree Serif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1235869" y="2973935"/>
            <a:ext cx="74723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Hướng phát triển của web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và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những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điểm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chưa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đạt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Lựa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chọn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phương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toán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Xem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lịch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mua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Quản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lý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mục</a:t>
            </a:r>
            <a:r>
              <a:rPr lang="vi-VN" sz="2000" dirty="0">
                <a:latin typeface="Bree Serif"/>
              </a:rPr>
              <a:t>. 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Bình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luận</a:t>
            </a:r>
            <a:r>
              <a:rPr lang="en-US" sz="2000" dirty="0">
                <a:latin typeface="Bree Serif"/>
              </a:rPr>
              <a:t>, </a:t>
            </a:r>
            <a:r>
              <a:rPr lang="en-US" sz="2000" dirty="0" err="1">
                <a:latin typeface="Bree Serif"/>
              </a:rPr>
              <a:t>đánh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giá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Chỉnh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thông</a:t>
            </a:r>
            <a:r>
              <a:rPr lang="en-US" sz="2000" dirty="0">
                <a:latin typeface="Bree Serif"/>
              </a:rPr>
              <a:t> tin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1364455" y="2812497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207294" y="2409524"/>
            <a:ext cx="6754338" cy="63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Bree Serif"/>
              </a:rPr>
              <a:t>Cảm ơn mọi người đã theo dõi và đồng hành cùng nhóm </a:t>
            </a:r>
            <a:r>
              <a:rPr lang="en-US" sz="2000" dirty="0" err="1">
                <a:latin typeface="Bree Serif"/>
              </a:rPr>
              <a:t>chúng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tôi</a:t>
            </a:r>
            <a:r>
              <a:rPr lang="vi-VN" sz="2000" dirty="0">
                <a:latin typeface="Bree Serif"/>
              </a:rPr>
              <a:t> trong bài thuyết trình này. Cảm ơn tất cả mọi người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rất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nhiều</a:t>
            </a:r>
            <a:r>
              <a:rPr lang="vi-VN" sz="2000" dirty="0">
                <a:latin typeface="Bree Serif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5207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Bree Serif"/>
              </a:rPr>
              <a:t>Nội Dung Báo Cáo</a:t>
            </a:r>
            <a:endParaRPr b="1" dirty="0">
              <a:latin typeface="Bree Serif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Bree Serif"/>
              </a:rPr>
              <a:t>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viên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Giới thiệu </a:t>
            </a:r>
            <a:r>
              <a:rPr lang="en-US" sz="2000" dirty="0" err="1">
                <a:latin typeface="Bree Serif"/>
              </a:rPr>
              <a:t>sơ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vi-VN" sz="2000" dirty="0">
                <a:latin typeface="Bree Serif"/>
              </a:rPr>
              <a:t>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Bree Serif"/>
              </a:rPr>
              <a:t>Ngôn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ngữ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tạo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nên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web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Bree Serif"/>
              </a:rPr>
              <a:t>Phân tích và thiết kế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Kết quả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Tổng kết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Lời cảm ơn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014663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Bree Serif"/>
              </a:rPr>
              <a:t>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viên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nhóm</a:t>
            </a:r>
            <a:endParaRPr sz="3000"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Chánh An</a:t>
            </a:r>
            <a:endParaRPr lang="en-US" sz="2000" dirty="0">
              <a:latin typeface="Bree Serif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079331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Bree Serif"/>
              </a:rPr>
              <a:t>Giới </a:t>
            </a:r>
            <a:r>
              <a:rPr lang="vi-VN" sz="3000" b="1" dirty="0">
                <a:latin typeface="Bree Serif"/>
              </a:rPr>
              <a:t>thiệu</a:t>
            </a:r>
            <a:r>
              <a:rPr lang="vi-VN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sơ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lược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về</a:t>
            </a:r>
            <a:r>
              <a:rPr lang="vi-VN" sz="3200" b="1" dirty="0">
                <a:latin typeface="Bree Serif"/>
              </a:rPr>
              <a:t> trang web</a:t>
            </a:r>
            <a:endParaRPr sz="3000" b="1" dirty="0">
              <a:solidFill>
                <a:schemeClr val="accent3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661385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Bree Serif"/>
              </a:rPr>
              <a:t>Dữ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liệu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được </a:t>
            </a:r>
            <a:r>
              <a:rPr lang="en-US" sz="2000" dirty="0" err="1">
                <a:latin typeface="Bree Serif"/>
              </a:rPr>
              <a:t>lấy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từ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</a:t>
            </a:r>
            <a:r>
              <a:rPr lang="en-US" sz="2000" dirty="0">
                <a:latin typeface="Bree Serif"/>
              </a:rPr>
              <a:t>web</a:t>
            </a:r>
            <a:r>
              <a:rPr lang="vi-VN" sz="2000" dirty="0">
                <a:latin typeface="Bree Serif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Bree Serif"/>
              </a:rPr>
              <a:t>Trải nghiệm của khách hàng chủ yếu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được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đặt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lên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hàng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đầu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khi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mua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sắm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tại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đây</a:t>
            </a:r>
            <a:r>
              <a:rPr lang="vi-VN" sz="2000" dirty="0">
                <a:ln w="0"/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451011" y="313933"/>
            <a:ext cx="4835364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Ngôn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ngữ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tạo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nên</a:t>
            </a:r>
            <a:r>
              <a:rPr lang="en-US" sz="3000" b="1" dirty="0">
                <a:latin typeface="Bree Serif"/>
              </a:rPr>
              <a:t> </a:t>
            </a:r>
            <a:r>
              <a:rPr lang="vi-VN" sz="3000" b="1" dirty="0">
                <a:latin typeface="Bree Serif"/>
              </a:rPr>
              <a:t>trang web</a:t>
            </a:r>
            <a:endParaRPr sz="3000" dirty="0"/>
          </a:p>
        </p:txBody>
      </p:sp>
      <p:grpSp>
        <p:nvGrpSpPr>
          <p:cNvPr id="427" name="Google Shape;427;p44"/>
          <p:cNvGrpSpPr/>
          <p:nvPr/>
        </p:nvGrpSpPr>
        <p:grpSpPr>
          <a:xfrm>
            <a:off x="79536" y="1776620"/>
            <a:ext cx="2453304" cy="2126651"/>
            <a:chOff x="3824940" y="4557128"/>
            <a:chExt cx="635324" cy="550732"/>
          </a:xfrm>
        </p:grpSpPr>
        <p:sp>
          <p:nvSpPr>
            <p:cNvPr id="428" name="Google Shape;428;p44"/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437" name="Google Shape;437;p44"/>
          <p:cNvCxnSpPr/>
          <p:nvPr/>
        </p:nvCxnSpPr>
        <p:spPr>
          <a:xfrm>
            <a:off x="2582121" y="2099292"/>
            <a:ext cx="93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8" name="Google Shape;438;p44"/>
          <p:cNvSpPr txBox="1"/>
          <p:nvPr/>
        </p:nvSpPr>
        <p:spPr>
          <a:xfrm>
            <a:off x="3650457" y="1798185"/>
            <a:ext cx="2618697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9" name="Google Shape;439;p44"/>
          <p:cNvCxnSpPr/>
          <p:nvPr/>
        </p:nvCxnSpPr>
        <p:spPr>
          <a:xfrm>
            <a:off x="2388843" y="2497112"/>
            <a:ext cx="1104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0" name="Google Shape;440;p44"/>
          <p:cNvSpPr txBox="1"/>
          <p:nvPr/>
        </p:nvSpPr>
        <p:spPr>
          <a:xfrm>
            <a:off x="3650457" y="2368460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tạo cơ sở dữ liệu.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44"/>
          <p:cNvCxnSpPr/>
          <p:nvPr/>
        </p:nvCxnSpPr>
        <p:spPr>
          <a:xfrm>
            <a:off x="2243643" y="2843081"/>
            <a:ext cx="1250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2" name="Google Shape;442;p44"/>
          <p:cNvSpPr txBox="1"/>
          <p:nvPr/>
        </p:nvSpPr>
        <p:spPr>
          <a:xfrm>
            <a:off x="3650457" y="2616441"/>
            <a:ext cx="2686050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 các ràng buộc và xử lý các sự kiện thêm, sửa, xoá… để hoàn thiện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3" name="Google Shape;443;p44"/>
          <p:cNvCxnSpPr/>
          <p:nvPr/>
        </p:nvCxnSpPr>
        <p:spPr>
          <a:xfrm>
            <a:off x="2050434" y="3217865"/>
            <a:ext cx="1408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4" name="Google Shape;444;p44"/>
          <p:cNvSpPr txBox="1"/>
          <p:nvPr/>
        </p:nvSpPr>
        <p:spPr>
          <a:xfrm>
            <a:off x="3650457" y="3086238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trang trí cho web trở nên sinh động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5" name="Google Shape;445;p44"/>
          <p:cNvCxnSpPr/>
          <p:nvPr/>
        </p:nvCxnSpPr>
        <p:spPr>
          <a:xfrm>
            <a:off x="1892934" y="3590694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6" name="Google Shape;446;p44"/>
          <p:cNvSpPr txBox="1"/>
          <p:nvPr/>
        </p:nvSpPr>
        <p:spPr>
          <a:xfrm>
            <a:off x="3650457" y="3449075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42935" y="57060"/>
            <a:ext cx="5607846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Bree Serif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Bree Serif"/>
              </a:rPr>
              <a:t>Cơ</a:t>
            </a:r>
            <a:r>
              <a:rPr lang="en-US" sz="2000" b="1" dirty="0">
                <a:latin typeface="Bree Serif"/>
              </a:rPr>
              <a:t> </a:t>
            </a:r>
            <a:r>
              <a:rPr lang="vi-VN" sz="2000" b="1" dirty="0">
                <a:latin typeface="Bree Serif"/>
              </a:rPr>
              <a:t>sở dữ liệu</a:t>
            </a:r>
            <a:r>
              <a:rPr lang="en-US" sz="2000" b="1" dirty="0">
                <a:latin typeface="Bree Serif"/>
              </a:rPr>
              <a:t> 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9" y="78583"/>
            <a:ext cx="2078832" cy="564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Chức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Năng</a:t>
            </a:r>
            <a:endParaRPr sz="3000" b="1" dirty="0">
              <a:latin typeface="Bree Serif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8B7EA8-DA7A-9C75-F74E-78C32901E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8" y="800100"/>
            <a:ext cx="6724649" cy="434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511323-F2DB-4885-91DD-88A73D21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6" y="293900"/>
            <a:ext cx="5511300" cy="531629"/>
          </a:xfrm>
        </p:spPr>
        <p:txBody>
          <a:bodyPr/>
          <a:lstStyle/>
          <a:p>
            <a:r>
              <a:rPr lang="en-US" sz="3000">
                <a:latin typeface="Bree Serif"/>
              </a:rPr>
              <a:t>Sơ đồ tóm tắt chức năng</a:t>
            </a:r>
            <a:endParaRPr lang="vi-VN" sz="3000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AD8EC11-7B35-4080-88C1-0BBEAF0C4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529"/>
            <a:ext cx="5511300" cy="402407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với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người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một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số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của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đang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bán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nhập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ký</a:t>
            </a:r>
            <a:r>
              <a:rPr lang="en-US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Khách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nhập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thuận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tiện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trong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đặt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Tìm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Tìm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mặt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đang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tại</a:t>
            </a:r>
            <a:r>
              <a:rPr lang="en-US" sz="1200" dirty="0">
                <a:latin typeface="Bree Serif"/>
              </a:rPr>
              <a:t> Web </a:t>
            </a:r>
            <a:r>
              <a:rPr lang="en-US" sz="1200" dirty="0" err="1">
                <a:latin typeface="Bree Serif"/>
              </a:rPr>
              <a:t>không</a:t>
            </a:r>
            <a:r>
              <a:rPr lang="en-US" sz="1200" dirty="0">
                <a:latin typeface="Bree Serif"/>
              </a:rPr>
              <a:t>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Thêm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:  </a:t>
            </a:r>
            <a:r>
              <a:rPr lang="en-US" sz="1200" dirty="0" err="1">
                <a:latin typeface="Bree Serif"/>
              </a:rPr>
              <a:t>Thêm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trước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Sửa</a:t>
            </a:r>
            <a:r>
              <a:rPr lang="en-US" sz="1200" dirty="0">
                <a:latin typeface="Bree Serif"/>
              </a:rPr>
              <a:t> 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khẩu</a:t>
            </a:r>
            <a:r>
              <a:rPr lang="en-US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sửa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bảo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đảm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độ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bảo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tốt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với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khách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>
                <a:latin typeface="Bree Serif"/>
              </a:rPr>
              <a:t>Thanh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: Khi </a:t>
            </a:r>
            <a:r>
              <a:rPr lang="en-US" sz="1200" dirty="0" err="1">
                <a:latin typeface="Bree Serif"/>
              </a:rPr>
              <a:t>mua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xong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khách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trực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tiếp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trên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trang</a:t>
            </a:r>
            <a:r>
              <a:rPr lang="en-US" sz="1200" dirty="0">
                <a:latin typeface="Bree Serif"/>
              </a:rPr>
              <a:t> Web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tiết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kiệm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gian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xuất</a:t>
            </a:r>
            <a:r>
              <a:rPr lang="en-US" sz="1200" dirty="0">
                <a:latin typeface="Bree Serif"/>
              </a:rPr>
              <a:t> : Khi </a:t>
            </a:r>
            <a:r>
              <a:rPr lang="en-US" sz="1200" dirty="0" err="1">
                <a:latin typeface="Bree Serif"/>
              </a:rPr>
              <a:t>mua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thành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công</a:t>
            </a:r>
            <a:r>
              <a:rPr lang="en-US" sz="1200" dirty="0">
                <a:latin typeface="Bree Serif"/>
              </a:rPr>
              <a:t> ,</a:t>
            </a:r>
            <a:r>
              <a:rPr lang="en-US" sz="1200" dirty="0" err="1">
                <a:latin typeface="Bree Serif"/>
              </a:rPr>
              <a:t>nhầm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bảo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khách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thì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xuất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giúp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báo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đảm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tài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khoản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nhân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tránh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rò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rỉ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bên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ngoài</a:t>
            </a:r>
            <a:r>
              <a:rPr lang="en-US" sz="1200" dirty="0">
                <a:latin typeface="Bree Serif"/>
              </a:rPr>
              <a:t>.</a:t>
            </a:r>
            <a:endParaRPr lang="vi-VN" sz="12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2736669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780</Words>
  <Application>Microsoft Office PowerPoint</Application>
  <PresentationFormat>On-screen Show (16:9)</PresentationFormat>
  <Paragraphs>78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Lato</vt:lpstr>
      <vt:lpstr>Lato Hairline</vt:lpstr>
      <vt:lpstr>Calibri</vt:lpstr>
      <vt:lpstr>iCiel Rukola</vt:lpstr>
      <vt:lpstr>Bree Serif</vt:lpstr>
      <vt:lpstr>Wingdings</vt:lpstr>
      <vt:lpstr>Arial</vt:lpstr>
      <vt:lpstr>Lato Light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Ngôn ngữ tạo nên trang web</vt:lpstr>
      <vt:lpstr>Phân tích và thiết kế trang web</vt:lpstr>
      <vt:lpstr>PowerPoint Presentation</vt:lpstr>
      <vt:lpstr>Sơ đồ tóm tắt chức năng</vt:lpstr>
      <vt:lpstr>PowerPoint Presentation</vt:lpstr>
      <vt:lpstr>Sơ đồ tóm tắt chức năng</vt:lpstr>
      <vt:lpstr>Kết Quả</vt:lpstr>
      <vt:lpstr>Big concept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37</cp:revision>
  <dcterms:modified xsi:type="dcterms:W3CDTF">2022-06-14T07:39:53Z</dcterms:modified>
</cp:coreProperties>
</file>